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914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7252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1900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8308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5592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5154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1590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8392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9270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3189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1742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1106-53E7-496B-B637-22CA5FA1B206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B614F-2059-4ACD-BFDD-762213A0698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8526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43944"/>
            <a:ext cx="9144000" cy="2866019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solidFill>
                  <a:srgbClr val="FF0000"/>
                </a:solidFill>
              </a:rPr>
              <a:t>Experiment three 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  The specific heat capacity of a poor conductor by the method    of mixtures.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 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endParaRPr lang="ar-IQ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Aim:</a:t>
            </a:r>
            <a:r>
              <a:rPr lang="en-US" dirty="0" smtClean="0">
                <a:solidFill>
                  <a:srgbClr val="FF0000"/>
                </a:solidFill>
              </a:rPr>
              <a:t>. To determine the specific heat capacity of a poor conductor</a:t>
            </a: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004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0" y="137963"/>
                <a:ext cx="8976575" cy="37907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Apparatus: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Copper calorimeter with outer jacket of suitable lagging.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A copper stirrer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A thermometer (0-100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℃ 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𝑖𝑛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 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0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.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2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℃).</m:t>
                    </m:r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Steam heater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Stop watch or clock with second s hand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Cotton.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Glass or rubber stopper.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marR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7963"/>
                <a:ext cx="8976575" cy="3790781"/>
              </a:xfrm>
              <a:prstGeom prst="rect">
                <a:avLst/>
              </a:prstGeom>
              <a:blipFill rotWithShape="0">
                <a:blip r:embed="rId2"/>
                <a:stretch>
                  <a:fillRect l="-679" t="-805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98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0" y="253101"/>
                <a:ext cx="8989454" cy="37626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marR="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PROCEDURE: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Weigh the stopper and suspend it in the steam.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Meanwhile weigh the calorimeter ( plus the stirrer),half fill with  water and weigh again.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After the stopper has been in the steam for about half  an hour, or longer if time allows, take the temperature of the water in the calorimeter ( which will be at room temperature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𝜃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°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).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Quickly transfer the heated stopper to the water in the calorimeter ,at the same time setting the stop-clock going.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Stir continuously and record the temperature every half-minute until the temperature has reached its highest value and fallen again by 2 or 3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℃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3101"/>
                <a:ext cx="8989454" cy="3762697"/>
              </a:xfrm>
              <a:prstGeom prst="rect">
                <a:avLst/>
              </a:prstGeom>
              <a:blipFill rotWithShape="0">
                <a:blip r:embed="rId2"/>
                <a:stretch>
                  <a:fillRect l="-407" t="-972" r="-542" b="-1135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0274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119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TimesNewRomanPSMT</vt:lpstr>
      <vt:lpstr>Office Theme</vt:lpstr>
      <vt:lpstr>Experiment three    The specific heat capacity of a poor conductor by the method    of mixtures.   </vt:lpstr>
      <vt:lpstr>PowerPoint Presentation</vt:lpstr>
      <vt:lpstr>PowerPoint Presentation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Shamfuture</dc:creator>
  <cp:lastModifiedBy>Shamfuture</cp:lastModifiedBy>
  <cp:revision>2</cp:revision>
  <dcterms:created xsi:type="dcterms:W3CDTF">2017-12-31T19:07:06Z</dcterms:created>
  <dcterms:modified xsi:type="dcterms:W3CDTF">2017-12-31T19:10:32Z</dcterms:modified>
</cp:coreProperties>
</file>